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4" r:id="rId8"/>
    <p:sldId id="263" r:id="rId9"/>
    <p:sldId id="265" r:id="rId10"/>
    <p:sldId id="268" r:id="rId11"/>
    <p:sldId id="266" r:id="rId12"/>
    <p:sldId id="267" r:id="rId13"/>
    <p:sldId id="269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20"/>
    <p:restoredTop sz="93045" autoAdjust="0"/>
  </p:normalViewPr>
  <p:slideViewPr>
    <p:cSldViewPr snapToGrid="0" snapToObjects="1">
      <p:cViewPr varScale="1">
        <p:scale>
          <a:sx n="155" d="100"/>
          <a:sy n="155" d="100"/>
        </p:scale>
        <p:origin x="-10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74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42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01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67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132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54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32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134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459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78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48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noProof="1" smtClean="0"/>
              <a:t>Install VSCode</a:t>
            </a:r>
            <a:endParaRPr lang="en-US" noProof="1"/>
          </a:p>
        </p:txBody>
      </p:sp>
      <p:sp>
        <p:nvSpPr>
          <p:cNvPr id="8" name="Rectangle 7"/>
          <p:cNvSpPr/>
          <p:nvPr/>
        </p:nvSpPr>
        <p:spPr>
          <a:xfrm>
            <a:off x="0" y="2631275"/>
            <a:ext cx="9144000" cy="1595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noProof="1" smtClean="0"/>
              <a:t>https://code.visualstudio.com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25517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file: </a:t>
            </a:r>
            <a:r>
              <a:rPr lang="en-US" dirty="0" smtClean="0">
                <a:latin typeface="Courier New"/>
                <a:cs typeface="Courier New"/>
              </a:rPr>
              <a:t>.eslintrc.json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25767" y="1498095"/>
            <a:ext cx="2123991" cy="4801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900" dirty="0" smtClean="0"/>
              <a:t>{</a:t>
            </a:r>
          </a:p>
          <a:p>
            <a:r>
              <a:rPr lang="mr-IN" sz="900" dirty="0" smtClean="0"/>
              <a:t>    "env": {</a:t>
            </a:r>
          </a:p>
          <a:p>
            <a:r>
              <a:rPr lang="mr-IN" sz="900" dirty="0" smtClean="0"/>
              <a:t>        "browser": true,</a:t>
            </a:r>
          </a:p>
          <a:p>
            <a:r>
              <a:rPr lang="mr-IN" sz="900" dirty="0" smtClean="0"/>
              <a:t>        "node": true</a:t>
            </a:r>
          </a:p>
          <a:p>
            <a:r>
              <a:rPr lang="mr-IN" sz="900" dirty="0" smtClean="0"/>
              <a:t>    },</a:t>
            </a:r>
          </a:p>
          <a:p>
            <a:r>
              <a:rPr lang="mr-IN" sz="900" dirty="0" smtClean="0"/>
              <a:t>    "plugins": [</a:t>
            </a:r>
          </a:p>
          <a:p>
            <a:r>
              <a:rPr lang="mr-IN" sz="900" dirty="0" smtClean="0"/>
              <a:t>        "import",</a:t>
            </a:r>
          </a:p>
          <a:p>
            <a:r>
              <a:rPr lang="mr-IN" sz="900" dirty="0" smtClean="0"/>
              <a:t>        "html"</a:t>
            </a:r>
          </a:p>
          <a:p>
            <a:r>
              <a:rPr lang="mr-IN" sz="900" dirty="0" smtClean="0"/>
              <a:t>    ],    </a:t>
            </a:r>
          </a:p>
          <a:p>
            <a:r>
              <a:rPr lang="mr-IN" sz="900" dirty="0" smtClean="0"/>
              <a:t>    "rules": {</a:t>
            </a:r>
          </a:p>
          <a:p>
            <a:r>
              <a:rPr lang="mr-IN" sz="900" dirty="0" smtClean="0"/>
              <a:t>        "indent": [</a:t>
            </a:r>
          </a:p>
          <a:p>
            <a:r>
              <a:rPr lang="mr-IN" sz="900" dirty="0" smtClean="0"/>
              <a:t>            "error",</a:t>
            </a:r>
          </a:p>
          <a:p>
            <a:r>
              <a:rPr lang="mr-IN" sz="900" dirty="0" smtClean="0"/>
              <a:t>            4</a:t>
            </a:r>
          </a:p>
          <a:p>
            <a:r>
              <a:rPr lang="mr-IN" sz="900" dirty="0" smtClean="0"/>
              <a:t>        ],</a:t>
            </a:r>
          </a:p>
          <a:p>
            <a:r>
              <a:rPr lang="mr-IN" sz="900" dirty="0" smtClean="0"/>
              <a:t>        "linebreak-style": [</a:t>
            </a:r>
          </a:p>
          <a:p>
            <a:r>
              <a:rPr lang="mr-IN" sz="900" dirty="0" smtClean="0"/>
              <a:t>            "error",</a:t>
            </a:r>
          </a:p>
          <a:p>
            <a:r>
              <a:rPr lang="mr-IN" sz="900" dirty="0" smtClean="0"/>
              <a:t>            "unix"</a:t>
            </a:r>
          </a:p>
          <a:p>
            <a:r>
              <a:rPr lang="mr-IN" sz="900" dirty="0" smtClean="0"/>
              <a:t>        ],</a:t>
            </a:r>
          </a:p>
          <a:p>
            <a:r>
              <a:rPr lang="mr-IN" sz="900" dirty="0" smtClean="0"/>
              <a:t>        "quotes": [</a:t>
            </a:r>
          </a:p>
          <a:p>
            <a:r>
              <a:rPr lang="mr-IN" sz="900" dirty="0" smtClean="0"/>
              <a:t>            "error",</a:t>
            </a:r>
          </a:p>
          <a:p>
            <a:r>
              <a:rPr lang="mr-IN" sz="900" dirty="0" smtClean="0"/>
              <a:t>            "single"</a:t>
            </a:r>
          </a:p>
          <a:p>
            <a:r>
              <a:rPr lang="mr-IN" sz="900" dirty="0" smtClean="0"/>
              <a:t>        ],</a:t>
            </a:r>
          </a:p>
          <a:p>
            <a:r>
              <a:rPr lang="mr-IN" sz="900" dirty="0" smtClean="0"/>
              <a:t>        "semi": [</a:t>
            </a:r>
          </a:p>
          <a:p>
            <a:r>
              <a:rPr lang="mr-IN" sz="900" dirty="0" smtClean="0"/>
              <a:t>            "error",</a:t>
            </a:r>
          </a:p>
          <a:p>
            <a:r>
              <a:rPr lang="mr-IN" sz="900" dirty="0" smtClean="0"/>
              <a:t>            "always"</a:t>
            </a:r>
          </a:p>
          <a:p>
            <a:r>
              <a:rPr lang="mr-IN" sz="900" dirty="0" smtClean="0"/>
              <a:t>        ],</a:t>
            </a:r>
          </a:p>
          <a:p>
            <a:r>
              <a:rPr lang="mr-IN" sz="900" dirty="0" smtClean="0"/>
              <a:t>        "no-console": "off"</a:t>
            </a:r>
          </a:p>
          <a:p>
            <a:r>
              <a:rPr lang="mr-IN" sz="900" dirty="0" smtClean="0"/>
              <a:t>    },</a:t>
            </a:r>
          </a:p>
          <a:p>
            <a:r>
              <a:rPr lang="mr-IN" sz="900" dirty="0" smtClean="0"/>
              <a:t>    "globals": {</a:t>
            </a:r>
          </a:p>
          <a:p>
            <a:r>
              <a:rPr lang="mr-IN" sz="900" dirty="0" smtClean="0"/>
              <a:t>        "firebase": true</a:t>
            </a:r>
          </a:p>
          <a:p>
            <a:r>
              <a:rPr lang="mr-IN" sz="900" dirty="0" smtClean="0"/>
              <a:t>    },</a:t>
            </a:r>
          </a:p>
          <a:p>
            <a:r>
              <a:rPr lang="mr-IN" sz="900" dirty="0" smtClean="0"/>
              <a:t>    "extends": "eslint:recommended",    </a:t>
            </a:r>
          </a:p>
          <a:p>
            <a:r>
              <a:rPr lang="mr-IN" sz="900" dirty="0" smtClean="0"/>
              <a:t>    "plugin": [ "html" ]        </a:t>
            </a:r>
          </a:p>
          <a:p>
            <a:r>
              <a:rPr lang="mr-IN" sz="900" dirty="0" smtClean="0"/>
              <a:t>}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435925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smtClean="0">
                <a:latin typeface="Courier New"/>
                <a:cs typeface="Courier New"/>
              </a:rPr>
              <a:t>ESLint</a:t>
            </a:r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3" name="Picture 2" descr="Screen Shot 2017-02-10 at 7.43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7356"/>
            <a:ext cx="9144000" cy="515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51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Reference configuration file in user settings</a:t>
            </a:r>
            <a:endParaRPr lang="en-US" dirty="0"/>
          </a:p>
        </p:txBody>
      </p:sp>
      <p:pic>
        <p:nvPicPr>
          <p:cNvPr id="3" name="Picture 2" descr="Screen Shot 2017-02-10 at 7.4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5060"/>
            <a:ext cx="9144000" cy="513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762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Add configuration to </a:t>
            </a:r>
            <a:r>
              <a:rPr lang="en-US" dirty="0" err="1" smtClean="0"/>
              <a:t>VSCode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dirty="0" smtClean="0">
                <a:latin typeface="Courier New"/>
                <a:cs typeface="Courier New"/>
              </a:rPr>
              <a:t>code -&gt; preferences -&gt; user settings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2036194"/>
            <a:ext cx="7726845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1" smtClean="0"/>
              <a:t>// add configuration to vscode</a:t>
            </a:r>
          </a:p>
          <a:p>
            <a:r>
              <a:rPr lang="en-US" noProof="1" smtClean="0"/>
              <a:t>// code -&gt; preferences -&gt; user settings</a:t>
            </a:r>
          </a:p>
          <a:p>
            <a:endParaRPr lang="en-US" noProof="1" smtClean="0"/>
          </a:p>
          <a:p>
            <a:r>
              <a:rPr lang="en-US" noProof="1" smtClean="0"/>
              <a:t>   "eslint.options": { "configFile": "/Users/YourUsername/vscode/.eslintrc.json" },</a:t>
            </a:r>
          </a:p>
          <a:p>
            <a:r>
              <a:rPr lang="en-US" noProof="1" smtClean="0"/>
              <a:t>    "eslint.validate": [</a:t>
            </a:r>
          </a:p>
          <a:p>
            <a:r>
              <a:rPr lang="en-US" noProof="1" smtClean="0"/>
              <a:t>        "javascript", "html"</a:t>
            </a:r>
          </a:p>
          <a:p>
            <a:r>
              <a:rPr lang="en-US" noProof="1" smtClean="0"/>
              <a:t>    ],</a:t>
            </a:r>
          </a:p>
          <a:p>
            <a:r>
              <a:rPr lang="en-US" noProof="1" smtClean="0"/>
              <a:t>    "editor.tabSize": 4,</a:t>
            </a:r>
          </a:p>
          <a:p>
            <a:r>
              <a:rPr lang="en-US" noProof="1" smtClean="0"/>
              <a:t>    "editor.insertSpaces": true,</a:t>
            </a:r>
          </a:p>
          <a:p>
            <a:r>
              <a:rPr lang="en-US" noProof="1" smtClean="0"/>
              <a:t>    "editor.detectIndentation": false,</a:t>
            </a:r>
          </a:p>
          <a:p>
            <a:r>
              <a:rPr lang="en-US" noProof="1" smtClean="0"/>
              <a:t>    "editor.fontSize": 18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814947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noProof="1" smtClean="0"/>
              <a:t>Install NodeJS</a:t>
            </a:r>
            <a:br>
              <a:rPr lang="en-US" noProof="1" smtClean="0"/>
            </a:br>
            <a:r>
              <a:rPr lang="en-US" sz="2400" noProof="1" smtClean="0"/>
              <a:t>Select Recommended Version</a:t>
            </a:r>
            <a:endParaRPr lang="en-US" sz="2400" noProof="1"/>
          </a:p>
        </p:txBody>
      </p:sp>
      <p:sp>
        <p:nvSpPr>
          <p:cNvPr id="8" name="Rectangle 7"/>
          <p:cNvSpPr/>
          <p:nvPr/>
        </p:nvSpPr>
        <p:spPr>
          <a:xfrm>
            <a:off x="0" y="2631275"/>
            <a:ext cx="9144000" cy="1595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noProof="1" smtClean="0"/>
              <a:t>https://nodejs.org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091775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</a:t>
            </a:r>
            <a:r>
              <a:rPr lang="en-US" dirty="0" smtClean="0"/>
              <a:t>Terminal</a:t>
            </a:r>
            <a:br>
              <a:rPr lang="en-US" dirty="0" smtClean="0"/>
            </a:br>
            <a:r>
              <a:rPr lang="en-US" dirty="0" smtClean="0"/>
              <a:t>CMD + Space Bar, Terminal</a:t>
            </a:r>
            <a:endParaRPr lang="en-US" dirty="0"/>
          </a:p>
        </p:txBody>
      </p:sp>
      <p:pic>
        <p:nvPicPr>
          <p:cNvPr id="3" name="Picture 2" descr="Screen Shot 2017-02-10 at 7.28.3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87443"/>
            <a:ext cx="7315200" cy="46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246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Open </a:t>
            </a:r>
            <a:r>
              <a:rPr lang="en-US" dirty="0" smtClean="0"/>
              <a:t>Terminal, Confirm Node Installation</a:t>
            </a:r>
            <a:endParaRPr lang="en-US" dirty="0"/>
          </a:p>
        </p:txBody>
      </p:sp>
      <p:pic>
        <p:nvPicPr>
          <p:cNvPr id="3" name="Picture 2" descr="Screen Shot 2017-02-10 at 7.26.3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9701"/>
            <a:ext cx="9144000" cy="509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531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</a:t>
            </a:r>
            <a:r>
              <a:rPr lang="en-US" dirty="0" smtClean="0"/>
              <a:t>nter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latin typeface="Courier New"/>
                <a:cs typeface="Courier New"/>
              </a:rPr>
              <a:t>sudo su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" name="Picture 2" descr="Screen Shot 2017-02-10 at 7.31.3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978" y="2812729"/>
            <a:ext cx="72898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149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smtClean="0">
                <a:latin typeface="Courier New"/>
                <a:cs typeface="Courier New"/>
              </a:rPr>
              <a:t>eslint</a:t>
            </a:r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3" name="Picture 2" descr="Screen Shot 2017-02-10 at 7.33.4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272" y="2929121"/>
            <a:ext cx="7175500" cy="27051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40359" y="2081161"/>
            <a:ext cx="4063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npm install </a:t>
            </a:r>
            <a:r>
              <a:rPr lang="mr-IN" sz="2400" dirty="0" smtClean="0">
                <a:latin typeface="Courier New"/>
                <a:cs typeface="Courier New"/>
              </a:rPr>
              <a:t>–</a:t>
            </a:r>
            <a:r>
              <a:rPr lang="en-US" sz="2400" dirty="0" smtClean="0">
                <a:latin typeface="Courier New"/>
                <a:cs typeface="Courier New"/>
              </a:rPr>
              <a:t>g eslint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3862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 </a:t>
            </a:r>
            <a:r>
              <a:rPr lang="en-US" dirty="0" smtClean="0">
                <a:latin typeface="Courier New"/>
                <a:cs typeface="Courier New"/>
              </a:rPr>
              <a:t>eslint-plugin-html</a:t>
            </a:r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3" name="Picture 2" descr="Screen Shot 2017-02-10 at 7.37.5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50" y="3187700"/>
            <a:ext cx="7861300" cy="482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432183" y="2081161"/>
            <a:ext cx="62796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npm install </a:t>
            </a:r>
            <a:r>
              <a:rPr lang="mr-IN" sz="2400" dirty="0" smtClean="0">
                <a:latin typeface="Courier New"/>
                <a:cs typeface="Courier New"/>
              </a:rPr>
              <a:t>–</a:t>
            </a:r>
            <a:r>
              <a:rPr lang="en-US" sz="2400" dirty="0" smtClean="0">
                <a:latin typeface="Courier New"/>
                <a:cs typeface="Courier New"/>
              </a:rPr>
              <a:t>g eslint-plugin-html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16194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Install </a:t>
            </a:r>
            <a:r>
              <a:rPr lang="en-US" dirty="0" smtClean="0">
                <a:latin typeface="Courier New"/>
                <a:cs typeface="Courier New"/>
              </a:rPr>
              <a:t>eslint-plugin-import</a:t>
            </a:r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3" name="Picture 2" descr="Screen Shot 2017-02-10 at 7.36.0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0" y="3141931"/>
            <a:ext cx="8851900" cy="1003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47487" y="2081161"/>
            <a:ext cx="6649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npm install </a:t>
            </a:r>
            <a:r>
              <a:rPr lang="mr-IN" sz="2400" dirty="0" smtClean="0">
                <a:latin typeface="Courier New"/>
                <a:cs typeface="Courier New"/>
              </a:rPr>
              <a:t>–</a:t>
            </a:r>
            <a:r>
              <a:rPr lang="en-US" sz="2400" dirty="0" smtClean="0">
                <a:latin typeface="Courier New"/>
                <a:cs typeface="Courier New"/>
              </a:rPr>
              <a:t>g eslint-plugin-import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5571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</a:t>
            </a:r>
            <a:r>
              <a:rPr lang="en-US" dirty="0" smtClean="0">
                <a:latin typeface="Courier New"/>
                <a:cs typeface="Courier New"/>
              </a:rPr>
              <a:t>.eslintrc.json</a:t>
            </a:r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3" name="Picture 2" descr="Screen Shot 2017-02-10 at 7.42.1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7041"/>
            <a:ext cx="9144000" cy="513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053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332</Words>
  <Application>Microsoft Macintosh PowerPoint</Application>
  <PresentationFormat>On-screen Show (4:3)</PresentationFormat>
  <Paragraphs>63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Install VSCode</vt:lpstr>
      <vt:lpstr>Install NodeJS Select Recommended Version</vt:lpstr>
      <vt:lpstr>Open Terminal CMD + Space Bar, Terminal</vt:lpstr>
      <vt:lpstr>Open Terminal, Confirm Node Installation</vt:lpstr>
      <vt:lpstr>Enter sudo su </vt:lpstr>
      <vt:lpstr>Install eslint</vt:lpstr>
      <vt:lpstr>Install eslint-plugin-html</vt:lpstr>
      <vt:lpstr>Install eslint-plugin-import</vt:lpstr>
      <vt:lpstr>Create .eslintrc.json</vt:lpstr>
      <vt:lpstr>Create file: .eslintrc.json</vt:lpstr>
      <vt:lpstr>Install ESLint</vt:lpstr>
      <vt:lpstr>Reference configuration file in user settings</vt:lpstr>
      <vt:lpstr>Add configuration to VSCode code -&gt; preferences -&gt; user settings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 VSCode</dc:title>
  <dc:creator>abel -</dc:creator>
  <cp:lastModifiedBy>abel -</cp:lastModifiedBy>
  <cp:revision>21</cp:revision>
  <dcterms:created xsi:type="dcterms:W3CDTF">2017-02-10T12:07:36Z</dcterms:created>
  <dcterms:modified xsi:type="dcterms:W3CDTF">2017-02-10T13:29:20Z</dcterms:modified>
</cp:coreProperties>
</file>